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82" name="Shape 8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44" name="Shape 14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51" name="Shape 15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57" name="Shape 15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63" name="Shape 16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88" name="Shape 8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94" name="Shape 9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0" name="Shape 10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6" name="Shape 10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3" name="Shape 11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2" name="Shape 12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9" name="Shape 12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4" name="Shape 134"/>
        <p:cNvGrpSpPr/>
        <p:nvPr/>
      </p:nvGrpSpPr>
      <p:grpSpPr>
        <a:xfrm>
          <a:off x="0" y="0"/>
          <a:ext cx="0" cy="0"/>
          <a:chOff x="0" y="0"/>
          <a:chExt cx="0" cy="0"/>
        </a:xfrm>
      </p:grpSpPr>
      <p:sp>
        <p:nvSpPr>
          <p:cNvPr id="135" name="Shape 13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36" name="Shape 13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1" name="Shape 11"/>
        <p:cNvGrpSpPr/>
        <p:nvPr/>
      </p:nvGrpSpPr>
      <p:grpSpPr>
        <a:xfrm>
          <a:off x="0" y="0"/>
          <a:ext cx="0" cy="0"/>
          <a:chOff x="0" y="0"/>
          <a:chExt cx="0" cy="0"/>
        </a:xfrm>
      </p:grpSpPr>
      <p:sp>
        <p:nvSpPr>
          <p:cNvPr id="12" name="Shape 1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68" name="Shape 68"/>
        <p:cNvGrpSpPr/>
        <p:nvPr/>
      </p:nvGrpSpPr>
      <p:grpSpPr>
        <a:xfrm>
          <a:off x="0" y="0"/>
          <a:ext cx="0" cy="0"/>
          <a:chOff x="0" y="0"/>
          <a:chExt cx="0" cy="0"/>
        </a:xfrm>
      </p:grpSpPr>
      <p:sp>
        <p:nvSpPr>
          <p:cNvPr id="69" name="Shape 69"/>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0" name="Shape 70"/>
          <p:cNvSpPr txBox="1"/>
          <p:nvPr>
            <p:ph idx="1" type="body"/>
          </p:nvPr>
        </p:nvSpPr>
        <p:spPr>
          <a:xfrm rot="5400000">
            <a:off x="3920331" y="-1256505"/>
            <a:ext cx="4351338" cy="10515599"/>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4" name="Shape 74"/>
        <p:cNvGrpSpPr/>
        <p:nvPr/>
      </p:nvGrpSpPr>
      <p:grpSpPr>
        <a:xfrm>
          <a:off x="0" y="0"/>
          <a:ext cx="0" cy="0"/>
          <a:chOff x="0" y="0"/>
          <a:chExt cx="0" cy="0"/>
        </a:xfrm>
      </p:grpSpPr>
      <p:sp>
        <p:nvSpPr>
          <p:cNvPr id="75" name="Shape 75"/>
          <p:cNvSpPr txBox="1"/>
          <p:nvPr>
            <p:ph type="title"/>
          </p:nvPr>
        </p:nvSpPr>
        <p:spPr>
          <a:xfrm rot="5400000">
            <a:off x="7133431" y="1956594"/>
            <a:ext cx="5811838" cy="2628899"/>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6" name="Shape 76"/>
          <p:cNvSpPr txBox="1"/>
          <p:nvPr>
            <p:ph idx="1" type="body"/>
          </p:nvPr>
        </p:nvSpPr>
        <p:spPr>
          <a:xfrm rot="5400000">
            <a:off x="1799431" y="-596105"/>
            <a:ext cx="5811838" cy="7734299"/>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2"/>
            <a:ext cx="9144000" cy="2387600"/>
          </a:xfrm>
          <a:prstGeom prst="rect">
            <a:avLst/>
          </a:prstGeom>
          <a:noFill/>
          <a:ln>
            <a:noFill/>
          </a:ln>
        </p:spPr>
        <p:txBody>
          <a:bodyPr anchorCtr="0" anchor="b" bIns="91425" lIns="91425" rIns="91425" tIns="91425"/>
          <a:lstStyle>
            <a:lvl1pPr indent="0" lvl="0" marL="0" marR="0" rtl="0" algn="ctr">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7" name="Shape 17"/>
          <p:cNvSpPr txBox="1"/>
          <p:nvPr>
            <p:ph idx="1" type="subTitle"/>
          </p:nvPr>
        </p:nvSpPr>
        <p:spPr>
          <a:xfrm>
            <a:off x="1524000" y="3602037"/>
            <a:ext cx="9144000" cy="1655761"/>
          </a:xfrm>
          <a:prstGeom prst="rect">
            <a:avLst/>
          </a:prstGeom>
          <a:noFill/>
          <a:ln>
            <a:noFill/>
          </a:ln>
        </p:spPr>
        <p:txBody>
          <a:bodyPr anchorCtr="0" anchor="t" bIns="91425" lIns="91425" rIns="91425" tIns="91425"/>
          <a:lstStyle>
            <a:lvl1pPr indent="0" lvl="0" marL="0" marR="0" rtl="0" algn="ctr">
              <a:lnSpc>
                <a:spcPct val="90000"/>
              </a:lnSpc>
              <a:spcBef>
                <a:spcPts val="1000"/>
              </a:spcBef>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3" name="Shape 23"/>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7" name="Shape 27"/>
        <p:cNvGrpSpPr/>
        <p:nvPr/>
      </p:nvGrpSpPr>
      <p:grpSpPr>
        <a:xfrm>
          <a:off x="0" y="0"/>
          <a:ext cx="0" cy="0"/>
          <a:chOff x="0" y="0"/>
          <a:chExt cx="0" cy="0"/>
        </a:xfrm>
      </p:grpSpPr>
      <p:sp>
        <p:nvSpPr>
          <p:cNvPr id="28" name="Shape 28"/>
          <p:cNvSpPr txBox="1"/>
          <p:nvPr>
            <p:ph type="title"/>
          </p:nvPr>
        </p:nvSpPr>
        <p:spPr>
          <a:xfrm>
            <a:off x="831850" y="1709738"/>
            <a:ext cx="10515599" cy="2852737"/>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9" name="Shape 29"/>
          <p:cNvSpPr txBox="1"/>
          <p:nvPr>
            <p:ph idx="1" type="body"/>
          </p:nvPr>
        </p:nvSpPr>
        <p:spPr>
          <a:xfrm>
            <a:off x="831850" y="4589462"/>
            <a:ext cx="10515599" cy="1500187"/>
          </a:xfrm>
          <a:prstGeom prst="rect">
            <a:avLst/>
          </a:prstGeom>
          <a:noFill/>
          <a:ln>
            <a:noFill/>
          </a:ln>
        </p:spPr>
        <p:txBody>
          <a:bodyPr anchorCtr="0" anchor="t" bIns="91425" lIns="91425" rIns="91425" tIns="91425"/>
          <a:lstStyle>
            <a:lvl1pPr indent="0" lvl="0" marL="0" marR="0" rtl="0" algn="l">
              <a:lnSpc>
                <a:spcPct val="90000"/>
              </a:lnSpc>
              <a:spcBef>
                <a:spcPts val="1000"/>
              </a:spcBef>
              <a:buClr>
                <a:srgbClr val="888888"/>
              </a:buClr>
              <a:buFont typeface="Arial"/>
              <a:buNone/>
              <a:defRPr b="0" i="0" sz="2400" u="none" cap="none" strike="noStrike">
                <a:solidFill>
                  <a:srgbClr val="888888"/>
                </a:solidFill>
                <a:latin typeface="Calibri"/>
                <a:ea typeface="Calibri"/>
                <a:cs typeface="Calibri"/>
                <a:sym typeface="Calibri"/>
              </a:defRPr>
            </a:lvl1pPr>
            <a:lvl2pPr indent="0" lvl="1" marL="457200" marR="0" rtl="0" algn="l">
              <a:lnSpc>
                <a:spcPct val="90000"/>
              </a:lnSpc>
              <a:spcBef>
                <a:spcPts val="500"/>
              </a:spcBef>
              <a:buClr>
                <a:srgbClr val="888888"/>
              </a:buClr>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buClr>
                <a:srgbClr val="888888"/>
              </a:buClr>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30" name="Shape 30"/>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3" name="Shape 33"/>
        <p:cNvGrpSpPr/>
        <p:nvPr/>
      </p:nvGrpSpPr>
      <p:grpSpPr>
        <a:xfrm>
          <a:off x="0" y="0"/>
          <a:ext cx="0" cy="0"/>
          <a:chOff x="0" y="0"/>
          <a:chExt cx="0" cy="0"/>
        </a:xfrm>
      </p:grpSpPr>
      <p:sp>
        <p:nvSpPr>
          <p:cNvPr id="34" name="Shape 34"/>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5" name="Shape 35"/>
          <p:cNvSpPr txBox="1"/>
          <p:nvPr>
            <p:ph idx="1" type="body"/>
          </p:nvPr>
        </p:nvSpPr>
        <p:spPr>
          <a:xfrm>
            <a:off x="838200" y="1825625"/>
            <a:ext cx="5181600"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2" type="body"/>
          </p:nvPr>
        </p:nvSpPr>
        <p:spPr>
          <a:xfrm>
            <a:off x="6172200" y="1825625"/>
            <a:ext cx="5181600"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9" name="Shape 39"/>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0" name="Shape 40"/>
        <p:cNvGrpSpPr/>
        <p:nvPr/>
      </p:nvGrpSpPr>
      <p:grpSpPr>
        <a:xfrm>
          <a:off x="0" y="0"/>
          <a:ext cx="0" cy="0"/>
          <a:chOff x="0" y="0"/>
          <a:chExt cx="0" cy="0"/>
        </a:xfrm>
      </p:grpSpPr>
      <p:sp>
        <p:nvSpPr>
          <p:cNvPr id="41" name="Shape 41"/>
          <p:cNvSpPr txBox="1"/>
          <p:nvPr>
            <p:ph type="title"/>
          </p:nvPr>
        </p:nvSpPr>
        <p:spPr>
          <a:xfrm>
            <a:off x="839787"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2" name="Shape 42"/>
          <p:cNvSpPr txBox="1"/>
          <p:nvPr>
            <p:ph idx="1" type="body"/>
          </p:nvPr>
        </p:nvSpPr>
        <p:spPr>
          <a:xfrm>
            <a:off x="839787" y="1681163"/>
            <a:ext cx="5157787" cy="823912"/>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3" name="Shape 43"/>
          <p:cNvSpPr txBox="1"/>
          <p:nvPr>
            <p:ph idx="2" type="body"/>
          </p:nvPr>
        </p:nvSpPr>
        <p:spPr>
          <a:xfrm>
            <a:off x="839787" y="2505075"/>
            <a:ext cx="5157787" cy="368458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3" type="body"/>
          </p:nvPr>
        </p:nvSpPr>
        <p:spPr>
          <a:xfrm>
            <a:off x="6172200" y="1681163"/>
            <a:ext cx="5183187" cy="823912"/>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5" name="Shape 45"/>
          <p:cNvSpPr txBox="1"/>
          <p:nvPr>
            <p:ph idx="4" type="body"/>
          </p:nvPr>
        </p:nvSpPr>
        <p:spPr>
          <a:xfrm>
            <a:off x="6172200" y="2505075"/>
            <a:ext cx="5183187" cy="368458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Shape 46"/>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9" name="Shape 49"/>
        <p:cNvGrpSpPr/>
        <p:nvPr/>
      </p:nvGrpSpPr>
      <p:grpSpPr>
        <a:xfrm>
          <a:off x="0" y="0"/>
          <a:ext cx="0" cy="0"/>
          <a:chOff x="0" y="0"/>
          <a:chExt cx="0" cy="0"/>
        </a:xfrm>
      </p:grpSpPr>
      <p:sp>
        <p:nvSpPr>
          <p:cNvPr id="50" name="Shape 50"/>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1" name="Shape 51"/>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4" name="Shape 54"/>
        <p:cNvGrpSpPr/>
        <p:nvPr/>
      </p:nvGrpSpPr>
      <p:grpSpPr>
        <a:xfrm>
          <a:off x="0" y="0"/>
          <a:ext cx="0" cy="0"/>
          <a:chOff x="0" y="0"/>
          <a:chExt cx="0" cy="0"/>
        </a:xfrm>
      </p:grpSpPr>
      <p:sp>
        <p:nvSpPr>
          <p:cNvPr id="55" name="Shape 55"/>
          <p:cNvSpPr txBox="1"/>
          <p:nvPr>
            <p:ph type="title"/>
          </p:nvPr>
        </p:nvSpPr>
        <p:spPr>
          <a:xfrm>
            <a:off x="839787" y="457200"/>
            <a:ext cx="3932237" cy="1600199"/>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6" name="Shape 56"/>
          <p:cNvSpPr txBox="1"/>
          <p:nvPr>
            <p:ph idx="1" type="body"/>
          </p:nvPr>
        </p:nvSpPr>
        <p:spPr>
          <a:xfrm>
            <a:off x="5183187" y="987425"/>
            <a:ext cx="6172199" cy="4873624"/>
          </a:xfrm>
          <a:prstGeom prst="rect">
            <a:avLst/>
          </a:prstGeom>
          <a:noFill/>
          <a:ln>
            <a:noFill/>
          </a:ln>
        </p:spPr>
        <p:txBody>
          <a:bodyPr anchorCtr="0" anchor="t" bIns="91425" lIns="91425" rIns="91425" tIns="91425"/>
          <a:lstStyle>
            <a:lvl1pPr indent="-25400" lvl="0" marL="228600" marR="0" rtl="0" algn="l">
              <a:lnSpc>
                <a:spcPct val="90000"/>
              </a:lnSpc>
              <a:spcBef>
                <a:spcPts val="100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50800" lvl="1" marL="685800" marR="0" rtl="0" algn="l">
              <a:lnSpc>
                <a:spcPct val="90000"/>
              </a:lnSpc>
              <a:spcBef>
                <a:spcPts val="5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57" name="Shape 57"/>
          <p:cNvSpPr txBox="1"/>
          <p:nvPr>
            <p:ph idx="2"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58" name="Shape 58"/>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1" name="Shape 61"/>
        <p:cNvGrpSpPr/>
        <p:nvPr/>
      </p:nvGrpSpPr>
      <p:grpSpPr>
        <a:xfrm>
          <a:off x="0" y="0"/>
          <a:ext cx="0" cy="0"/>
          <a:chOff x="0" y="0"/>
          <a:chExt cx="0" cy="0"/>
        </a:xfrm>
      </p:grpSpPr>
      <p:sp>
        <p:nvSpPr>
          <p:cNvPr id="62" name="Shape 62"/>
          <p:cNvSpPr txBox="1"/>
          <p:nvPr>
            <p:ph type="title"/>
          </p:nvPr>
        </p:nvSpPr>
        <p:spPr>
          <a:xfrm>
            <a:off x="839787" y="457200"/>
            <a:ext cx="3932237" cy="1600199"/>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3" name="Shape 63"/>
          <p:cNvSpPr/>
          <p:nvPr>
            <p:ph idx="2" type="pic"/>
          </p:nvPr>
        </p:nvSpPr>
        <p:spPr>
          <a:xfrm>
            <a:off x="5183187" y="987425"/>
            <a:ext cx="6172199" cy="4873624"/>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64" name="Shape 64"/>
          <p:cNvSpPr txBox="1"/>
          <p:nvPr>
            <p:ph idx="1"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65" name="Shape 65"/>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 name="Shape 7"/>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 name="Shape 9"/>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 name="Shape 10"/>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0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0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0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0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06.png"/><Relationship Id="rId4" Type="http://schemas.openxmlformats.org/officeDocument/2006/relationships/hyperlink" Target="https://ucdavisit.service-now.com/ess/knowledge_detail.do?sysparm_article=KB0000219"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0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0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07.png"/><Relationship Id="rId4" Type="http://schemas.openxmlformats.org/officeDocument/2006/relationships/image" Target="../media/image0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pic>
        <p:nvPicPr>
          <p:cNvPr id="84" name="Shape 84"/>
          <p:cNvPicPr preferRelativeResize="0"/>
          <p:nvPr/>
        </p:nvPicPr>
        <p:blipFill rotWithShape="1">
          <a:blip r:embed="rId3">
            <a:alphaModFix/>
          </a:blip>
          <a:srcRect b="0" l="0" r="0" t="0"/>
          <a:stretch/>
        </p:blipFill>
        <p:spPr>
          <a:xfrm>
            <a:off x="1804986" y="390525"/>
            <a:ext cx="8582025" cy="6076950"/>
          </a:xfrm>
          <a:prstGeom prst="rect">
            <a:avLst/>
          </a:prstGeom>
          <a:noFill/>
          <a:ln>
            <a:noFill/>
          </a:ln>
        </p:spPr>
      </p:pic>
      <p:sp>
        <p:nvSpPr>
          <p:cNvPr id="85" name="Shape 85"/>
          <p:cNvSpPr/>
          <p:nvPr/>
        </p:nvSpPr>
        <p:spPr>
          <a:xfrm>
            <a:off x="4371583" y="5210826"/>
            <a:ext cx="2367419" cy="513568"/>
          </a:xfrm>
          <a:prstGeom prst="rect">
            <a:avLst/>
          </a:prstGeom>
          <a:noFill/>
          <a:ln cap="flat" cmpd="sng" w="76200">
            <a:solidFill>
              <a:srgbClr val="C00000"/>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pic>
        <p:nvPicPr>
          <p:cNvPr id="146" name="Shape 146"/>
          <p:cNvPicPr preferRelativeResize="0"/>
          <p:nvPr/>
        </p:nvPicPr>
        <p:blipFill rotWithShape="1">
          <a:blip r:embed="rId3">
            <a:alphaModFix/>
          </a:blip>
          <a:srcRect b="0" l="0" r="0" t="0"/>
          <a:stretch/>
        </p:blipFill>
        <p:spPr>
          <a:xfrm>
            <a:off x="656506" y="824759"/>
            <a:ext cx="10377041" cy="3521770"/>
          </a:xfrm>
          <a:prstGeom prst="rect">
            <a:avLst/>
          </a:prstGeom>
          <a:noFill/>
          <a:ln>
            <a:noFill/>
          </a:ln>
        </p:spPr>
      </p:pic>
      <p:sp>
        <p:nvSpPr>
          <p:cNvPr id="147" name="Shape 147"/>
          <p:cNvSpPr txBox="1"/>
          <p:nvPr/>
        </p:nvSpPr>
        <p:spPr>
          <a:xfrm>
            <a:off x="939451" y="5361141"/>
            <a:ext cx="7427933" cy="120032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800">
                <a:solidFill>
                  <a:schemeClr val="dk1"/>
                </a:solidFill>
                <a:latin typeface="Calibri"/>
                <a:ea typeface="Calibri"/>
                <a:cs typeface="Calibri"/>
                <a:sym typeface="Calibri"/>
              </a:rPr>
              <a:t>If you have the </a:t>
            </a:r>
            <a:r>
              <a:rPr b="1" lang="en-US" sz="1800">
                <a:solidFill>
                  <a:schemeClr val="dk1"/>
                </a:solidFill>
                <a:latin typeface="Calibri"/>
                <a:ea typeface="Calibri"/>
                <a:cs typeface="Calibri"/>
                <a:sym typeface="Calibri"/>
              </a:rPr>
              <a:t>OS X 11.12 (Sierra)</a:t>
            </a:r>
            <a:r>
              <a:rPr lang="en-US" sz="1800">
                <a:solidFill>
                  <a:schemeClr val="dk1"/>
                </a:solidFill>
                <a:latin typeface="Calibri"/>
                <a:ea typeface="Calibri"/>
                <a:cs typeface="Calibri"/>
                <a:sym typeface="Calibri"/>
              </a:rPr>
              <a:t>, hang tight on the install, I am working with our IT guys to help you. The current installation package and guide won’t work for you. Thanks for being patient. </a:t>
            </a:r>
          </a:p>
          <a:p>
            <a:pPr indent="0" lvl="0" marL="0" marR="0" rtl="0" algn="l">
              <a:spcBef>
                <a:spcPts val="0"/>
              </a:spcBef>
              <a:buNone/>
            </a:pPr>
            <a:r>
              <a:t/>
            </a:r>
            <a:endParaRPr sz="1800">
              <a:solidFill>
                <a:schemeClr val="dk1"/>
              </a:solidFill>
              <a:latin typeface="Calibri"/>
              <a:ea typeface="Calibri"/>
              <a:cs typeface="Calibri"/>
              <a:sym typeface="Calibri"/>
            </a:endParaRPr>
          </a:p>
        </p:txBody>
      </p:sp>
      <p:sp>
        <p:nvSpPr>
          <p:cNvPr id="148" name="Shape 148"/>
          <p:cNvSpPr txBox="1"/>
          <p:nvPr/>
        </p:nvSpPr>
        <p:spPr>
          <a:xfrm>
            <a:off x="155466" y="137785"/>
            <a:ext cx="1002081" cy="584774"/>
          </a:xfrm>
          <a:prstGeom prst="rect">
            <a:avLst/>
          </a:prstGeom>
          <a:solidFill>
            <a:srgbClr val="00B0F0"/>
          </a:solidFill>
          <a:ln>
            <a:noFill/>
          </a:ln>
        </p:spPr>
        <p:txBody>
          <a:bodyPr anchorCtr="0" anchor="t" bIns="45700" lIns="91425" rIns="91425" tIns="45700">
            <a:noAutofit/>
          </a:bodyPr>
          <a:lstStyle/>
          <a:p>
            <a:pPr indent="0" lvl="0" marL="0" marR="0" rtl="0" algn="l">
              <a:spcBef>
                <a:spcPts val="0"/>
              </a:spcBef>
              <a:buSzPct val="25000"/>
              <a:buNone/>
            </a:pPr>
            <a:r>
              <a:rPr b="1" lang="en-US" sz="3200">
                <a:solidFill>
                  <a:schemeClr val="dk1"/>
                </a:solidFill>
                <a:latin typeface="Calibri"/>
                <a:ea typeface="Calibri"/>
                <a:cs typeface="Calibri"/>
                <a:sym typeface="Calibri"/>
              </a:rPr>
              <a:t>MAC</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pic>
        <p:nvPicPr>
          <p:cNvPr id="153" name="Shape 153"/>
          <p:cNvPicPr preferRelativeResize="0"/>
          <p:nvPr/>
        </p:nvPicPr>
        <p:blipFill rotWithShape="1">
          <a:blip r:embed="rId3">
            <a:alphaModFix/>
          </a:blip>
          <a:srcRect b="0" l="0" r="0" t="0"/>
          <a:stretch/>
        </p:blipFill>
        <p:spPr>
          <a:xfrm>
            <a:off x="750583" y="553624"/>
            <a:ext cx="7534275" cy="5124450"/>
          </a:xfrm>
          <a:prstGeom prst="rect">
            <a:avLst/>
          </a:prstGeom>
          <a:noFill/>
          <a:ln>
            <a:noFill/>
          </a:ln>
        </p:spPr>
      </p:pic>
      <p:sp>
        <p:nvSpPr>
          <p:cNvPr id="154" name="Shape 154"/>
          <p:cNvSpPr txBox="1"/>
          <p:nvPr/>
        </p:nvSpPr>
        <p:spPr>
          <a:xfrm>
            <a:off x="155466" y="137785"/>
            <a:ext cx="1002081" cy="584774"/>
          </a:xfrm>
          <a:prstGeom prst="rect">
            <a:avLst/>
          </a:prstGeom>
          <a:solidFill>
            <a:srgbClr val="00B0F0"/>
          </a:solidFill>
          <a:ln>
            <a:noFill/>
          </a:ln>
        </p:spPr>
        <p:txBody>
          <a:bodyPr anchorCtr="0" anchor="t" bIns="45700" lIns="91425" rIns="91425" tIns="45700">
            <a:noAutofit/>
          </a:bodyPr>
          <a:lstStyle/>
          <a:p>
            <a:pPr indent="0" lvl="0" marL="0" marR="0" rtl="0" algn="l">
              <a:spcBef>
                <a:spcPts val="0"/>
              </a:spcBef>
              <a:buSzPct val="25000"/>
              <a:buNone/>
            </a:pPr>
            <a:r>
              <a:rPr b="1" lang="en-US" sz="3200">
                <a:solidFill>
                  <a:schemeClr val="dk1"/>
                </a:solidFill>
                <a:latin typeface="Calibri"/>
                <a:ea typeface="Calibri"/>
                <a:cs typeface="Calibri"/>
                <a:sym typeface="Calibri"/>
              </a:rPr>
              <a:t>MAC</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pic>
        <p:nvPicPr>
          <p:cNvPr id="159" name="Shape 159"/>
          <p:cNvPicPr preferRelativeResize="0"/>
          <p:nvPr/>
        </p:nvPicPr>
        <p:blipFill rotWithShape="1">
          <a:blip r:embed="rId3">
            <a:alphaModFix/>
          </a:blip>
          <a:srcRect b="0" l="0" r="0" t="0"/>
          <a:stretch/>
        </p:blipFill>
        <p:spPr>
          <a:xfrm>
            <a:off x="844462" y="748885"/>
            <a:ext cx="8667406" cy="4236472"/>
          </a:xfrm>
          <a:prstGeom prst="rect">
            <a:avLst/>
          </a:prstGeom>
          <a:noFill/>
          <a:ln>
            <a:noFill/>
          </a:ln>
        </p:spPr>
      </p:pic>
      <p:sp>
        <p:nvSpPr>
          <p:cNvPr id="160" name="Shape 160"/>
          <p:cNvSpPr txBox="1"/>
          <p:nvPr/>
        </p:nvSpPr>
        <p:spPr>
          <a:xfrm>
            <a:off x="155466" y="137785"/>
            <a:ext cx="1002081" cy="584774"/>
          </a:xfrm>
          <a:prstGeom prst="rect">
            <a:avLst/>
          </a:prstGeom>
          <a:solidFill>
            <a:srgbClr val="00B0F0"/>
          </a:solidFill>
          <a:ln>
            <a:noFill/>
          </a:ln>
        </p:spPr>
        <p:txBody>
          <a:bodyPr anchorCtr="0" anchor="t" bIns="45700" lIns="91425" rIns="91425" tIns="45700">
            <a:noAutofit/>
          </a:bodyPr>
          <a:lstStyle/>
          <a:p>
            <a:pPr indent="0" lvl="0" marL="0" marR="0" rtl="0" algn="l">
              <a:spcBef>
                <a:spcPts val="0"/>
              </a:spcBef>
              <a:buSzPct val="25000"/>
              <a:buNone/>
            </a:pPr>
            <a:r>
              <a:rPr b="1" lang="en-US" sz="3200">
                <a:solidFill>
                  <a:schemeClr val="dk1"/>
                </a:solidFill>
                <a:latin typeface="Calibri"/>
                <a:ea typeface="Calibri"/>
                <a:cs typeface="Calibri"/>
                <a:sym typeface="Calibri"/>
              </a:rPr>
              <a:t>MAC</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pic>
        <p:nvPicPr>
          <p:cNvPr id="165" name="Shape 165"/>
          <p:cNvPicPr preferRelativeResize="0"/>
          <p:nvPr/>
        </p:nvPicPr>
        <p:blipFill rotWithShape="1">
          <a:blip r:embed="rId3">
            <a:alphaModFix/>
          </a:blip>
          <a:srcRect b="0" l="0" r="0" t="0"/>
          <a:stretch/>
        </p:blipFill>
        <p:spPr>
          <a:xfrm>
            <a:off x="1452040" y="945649"/>
            <a:ext cx="5705474" cy="3438525"/>
          </a:xfrm>
          <a:prstGeom prst="rect">
            <a:avLst/>
          </a:prstGeom>
          <a:noFill/>
          <a:ln>
            <a:noFill/>
          </a:ln>
        </p:spPr>
      </p:pic>
      <p:sp>
        <p:nvSpPr>
          <p:cNvPr id="166" name="Shape 166"/>
          <p:cNvSpPr txBox="1"/>
          <p:nvPr/>
        </p:nvSpPr>
        <p:spPr>
          <a:xfrm>
            <a:off x="155466" y="137785"/>
            <a:ext cx="1002081" cy="584774"/>
          </a:xfrm>
          <a:prstGeom prst="rect">
            <a:avLst/>
          </a:prstGeom>
          <a:solidFill>
            <a:srgbClr val="00B0F0"/>
          </a:solidFill>
          <a:ln>
            <a:noFill/>
          </a:ln>
        </p:spPr>
        <p:txBody>
          <a:bodyPr anchorCtr="0" anchor="t" bIns="45700" lIns="91425" rIns="91425" tIns="45700">
            <a:noAutofit/>
          </a:bodyPr>
          <a:lstStyle/>
          <a:p>
            <a:pPr indent="0" lvl="0" marL="0" marR="0" rtl="0" algn="l">
              <a:spcBef>
                <a:spcPts val="0"/>
              </a:spcBef>
              <a:buSzPct val="25000"/>
              <a:buNone/>
            </a:pPr>
            <a:r>
              <a:rPr b="1" lang="en-US" sz="3200">
                <a:solidFill>
                  <a:schemeClr val="dk1"/>
                </a:solidFill>
                <a:latin typeface="Calibri"/>
                <a:ea typeface="Calibri"/>
                <a:cs typeface="Calibri"/>
                <a:sym typeface="Calibri"/>
              </a:rPr>
              <a:t>MAC</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pic>
        <p:nvPicPr>
          <p:cNvPr id="90" name="Shape 90"/>
          <p:cNvPicPr preferRelativeResize="0"/>
          <p:nvPr/>
        </p:nvPicPr>
        <p:blipFill rotWithShape="1">
          <a:blip r:embed="rId3">
            <a:alphaModFix/>
          </a:blip>
          <a:srcRect b="0" l="0" r="0" t="0"/>
          <a:stretch/>
        </p:blipFill>
        <p:spPr>
          <a:xfrm>
            <a:off x="2288283" y="583306"/>
            <a:ext cx="7515224" cy="5591174"/>
          </a:xfrm>
          <a:prstGeom prst="rect">
            <a:avLst/>
          </a:prstGeom>
          <a:noFill/>
          <a:ln>
            <a:noFill/>
          </a:ln>
        </p:spPr>
      </p:pic>
      <p:sp>
        <p:nvSpPr>
          <p:cNvPr id="91" name="Shape 91"/>
          <p:cNvSpPr/>
          <p:nvPr/>
        </p:nvSpPr>
        <p:spPr>
          <a:xfrm>
            <a:off x="4862185" y="3231715"/>
            <a:ext cx="2367419" cy="513568"/>
          </a:xfrm>
          <a:prstGeom prst="rect">
            <a:avLst/>
          </a:prstGeom>
          <a:noFill/>
          <a:ln cap="flat" cmpd="sng" w="76200">
            <a:solidFill>
              <a:srgbClr val="C00000"/>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pic>
        <p:nvPicPr>
          <p:cNvPr id="96" name="Shape 96"/>
          <p:cNvPicPr preferRelativeResize="0"/>
          <p:nvPr/>
        </p:nvPicPr>
        <p:blipFill rotWithShape="1">
          <a:blip r:embed="rId3">
            <a:alphaModFix/>
          </a:blip>
          <a:srcRect b="0" l="0" r="0" t="0"/>
          <a:stretch/>
        </p:blipFill>
        <p:spPr>
          <a:xfrm>
            <a:off x="4086225" y="1100137"/>
            <a:ext cx="4019549" cy="4657724"/>
          </a:xfrm>
          <a:prstGeom prst="rect">
            <a:avLst/>
          </a:prstGeom>
          <a:noFill/>
          <a:ln>
            <a:noFill/>
          </a:ln>
        </p:spPr>
      </p:pic>
      <p:sp>
        <p:nvSpPr>
          <p:cNvPr id="97" name="Shape 97"/>
          <p:cNvSpPr/>
          <p:nvPr/>
        </p:nvSpPr>
        <p:spPr>
          <a:xfrm>
            <a:off x="3745282" y="4446739"/>
            <a:ext cx="2350718" cy="288098"/>
          </a:xfrm>
          <a:prstGeom prst="rect">
            <a:avLst/>
          </a:prstGeom>
          <a:noFill/>
          <a:ln cap="flat" cmpd="sng" w="76200">
            <a:solidFill>
              <a:srgbClr val="C00000"/>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pic>
        <p:nvPicPr>
          <p:cNvPr id="102" name="Shape 102"/>
          <p:cNvPicPr preferRelativeResize="0"/>
          <p:nvPr/>
        </p:nvPicPr>
        <p:blipFill rotWithShape="1">
          <a:blip r:embed="rId3">
            <a:alphaModFix/>
          </a:blip>
          <a:srcRect b="0" l="0" r="0" t="0"/>
          <a:stretch/>
        </p:blipFill>
        <p:spPr>
          <a:xfrm>
            <a:off x="1890711" y="1285875"/>
            <a:ext cx="8410574" cy="4286250"/>
          </a:xfrm>
          <a:prstGeom prst="rect">
            <a:avLst/>
          </a:prstGeom>
          <a:noFill/>
          <a:ln>
            <a:noFill/>
          </a:ln>
        </p:spPr>
      </p:pic>
      <p:sp>
        <p:nvSpPr>
          <p:cNvPr id="103" name="Shape 103"/>
          <p:cNvSpPr/>
          <p:nvPr/>
        </p:nvSpPr>
        <p:spPr>
          <a:xfrm>
            <a:off x="3269293" y="3172216"/>
            <a:ext cx="2367419" cy="513568"/>
          </a:xfrm>
          <a:prstGeom prst="rect">
            <a:avLst/>
          </a:prstGeom>
          <a:noFill/>
          <a:ln cap="flat" cmpd="sng" w="76200">
            <a:solidFill>
              <a:srgbClr val="C00000"/>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pic>
        <p:nvPicPr>
          <p:cNvPr id="108" name="Shape 108"/>
          <p:cNvPicPr preferRelativeResize="0"/>
          <p:nvPr/>
        </p:nvPicPr>
        <p:blipFill rotWithShape="1">
          <a:blip r:embed="rId3">
            <a:alphaModFix/>
          </a:blip>
          <a:srcRect b="0" l="0" r="0" t="0"/>
          <a:stretch/>
        </p:blipFill>
        <p:spPr>
          <a:xfrm>
            <a:off x="757041" y="676927"/>
            <a:ext cx="7143126" cy="4471269"/>
          </a:xfrm>
          <a:prstGeom prst="rect">
            <a:avLst/>
          </a:prstGeom>
          <a:noFill/>
          <a:ln>
            <a:noFill/>
          </a:ln>
        </p:spPr>
      </p:pic>
      <p:sp>
        <p:nvSpPr>
          <p:cNvPr id="109" name="Shape 109"/>
          <p:cNvSpPr txBox="1"/>
          <p:nvPr/>
        </p:nvSpPr>
        <p:spPr>
          <a:xfrm>
            <a:off x="6864250" y="1790937"/>
            <a:ext cx="4007400" cy="18660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1800">
                <a:solidFill>
                  <a:schemeClr val="dk1"/>
                </a:solidFill>
                <a:latin typeface="Calibri"/>
                <a:ea typeface="Calibri"/>
                <a:cs typeface="Calibri"/>
                <a:sym typeface="Calibri"/>
              </a:rPr>
              <a:t>If you have already attempted to download EndNote X7 then you should see this page. Click the Collect a New License for EndNote and download the software</a:t>
            </a:r>
          </a:p>
          <a:p>
            <a:pPr lvl="0" rtl="0">
              <a:spcBef>
                <a:spcPts val="0"/>
              </a:spcBef>
              <a:buSzPct val="25000"/>
              <a:buNone/>
            </a:pPr>
            <a:r>
              <a:rPr b="1" lang="en-US" sz="1800">
                <a:solidFill>
                  <a:schemeClr val="dk1"/>
                </a:solidFill>
                <a:latin typeface="Calibri"/>
                <a:ea typeface="Calibri"/>
                <a:cs typeface="Calibri"/>
                <a:sym typeface="Calibri"/>
              </a:rPr>
              <a:t>← Click here.</a:t>
            </a:r>
          </a:p>
        </p:txBody>
      </p:sp>
      <p:sp>
        <p:nvSpPr>
          <p:cNvPr id="110" name="Shape 110"/>
          <p:cNvSpPr txBox="1"/>
          <p:nvPr/>
        </p:nvSpPr>
        <p:spPr>
          <a:xfrm>
            <a:off x="7771275" y="3436250"/>
            <a:ext cx="4339800" cy="20712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800">
                <a:solidFill>
                  <a:schemeClr val="dk1"/>
                </a:solidFill>
                <a:latin typeface="Calibri"/>
                <a:ea typeface="Calibri"/>
                <a:cs typeface="Calibri"/>
                <a:sym typeface="Calibri"/>
              </a:rPr>
              <a:t>If this is your </a:t>
            </a:r>
            <a:r>
              <a:rPr b="1" lang="en-US" sz="1800" u="sng">
                <a:solidFill>
                  <a:schemeClr val="dk1"/>
                </a:solidFill>
                <a:latin typeface="Calibri"/>
                <a:ea typeface="Calibri"/>
                <a:cs typeface="Calibri"/>
                <a:sym typeface="Calibri"/>
              </a:rPr>
              <a:t>FIRST</a:t>
            </a:r>
            <a:r>
              <a:rPr lang="en-US" sz="1800">
                <a:solidFill>
                  <a:schemeClr val="dk1"/>
                </a:solidFill>
                <a:latin typeface="Calibri"/>
                <a:ea typeface="Calibri"/>
                <a:cs typeface="Calibri"/>
                <a:sym typeface="Calibri"/>
              </a:rPr>
              <a:t> time trying to download EndNote X7 then it should look like the next slide. Regardless of how it looks the main goal is to get to the page on the next slide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pic>
        <p:nvPicPr>
          <p:cNvPr id="115" name="Shape 115"/>
          <p:cNvPicPr preferRelativeResize="0"/>
          <p:nvPr/>
        </p:nvPicPr>
        <p:blipFill rotWithShape="1">
          <a:blip r:embed="rId3">
            <a:alphaModFix/>
          </a:blip>
          <a:srcRect b="0" l="0" r="0" t="0"/>
          <a:stretch/>
        </p:blipFill>
        <p:spPr>
          <a:xfrm>
            <a:off x="103339" y="1218546"/>
            <a:ext cx="11981695" cy="3870324"/>
          </a:xfrm>
          <a:prstGeom prst="rect">
            <a:avLst/>
          </a:prstGeom>
          <a:noFill/>
          <a:ln>
            <a:noFill/>
          </a:ln>
        </p:spPr>
      </p:pic>
      <p:sp>
        <p:nvSpPr>
          <p:cNvPr id="116" name="Shape 116"/>
          <p:cNvSpPr/>
          <p:nvPr/>
        </p:nvSpPr>
        <p:spPr>
          <a:xfrm>
            <a:off x="9824581" y="1791222"/>
            <a:ext cx="2367419" cy="513568"/>
          </a:xfrm>
          <a:prstGeom prst="rect">
            <a:avLst/>
          </a:prstGeom>
          <a:noFill/>
          <a:ln cap="flat" cmpd="sng" w="76200">
            <a:solidFill>
              <a:srgbClr val="C00000"/>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
        <p:nvSpPr>
          <p:cNvPr id="117" name="Shape 117"/>
          <p:cNvSpPr/>
          <p:nvPr/>
        </p:nvSpPr>
        <p:spPr>
          <a:xfrm>
            <a:off x="9771097" y="3319396"/>
            <a:ext cx="2367419" cy="513568"/>
          </a:xfrm>
          <a:prstGeom prst="rect">
            <a:avLst/>
          </a:prstGeom>
          <a:noFill/>
          <a:ln cap="flat" cmpd="sng" w="76200">
            <a:solidFill>
              <a:srgbClr val="C00000"/>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
        <p:nvSpPr>
          <p:cNvPr id="118" name="Shape 118"/>
          <p:cNvSpPr txBox="1"/>
          <p:nvPr/>
        </p:nvSpPr>
        <p:spPr>
          <a:xfrm>
            <a:off x="4190230" y="572216"/>
            <a:ext cx="4277364" cy="646331"/>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800">
                <a:solidFill>
                  <a:srgbClr val="C00000"/>
                </a:solidFill>
                <a:latin typeface="Calibri"/>
                <a:ea typeface="Calibri"/>
                <a:cs typeface="Calibri"/>
                <a:sym typeface="Calibri"/>
              </a:rPr>
              <a:t>Pick the right X7 depending on whether you have a window or mac machine! </a:t>
            </a:r>
          </a:p>
        </p:txBody>
      </p:sp>
      <p:sp>
        <p:nvSpPr>
          <p:cNvPr id="119" name="Shape 119"/>
          <p:cNvSpPr txBox="1"/>
          <p:nvPr/>
        </p:nvSpPr>
        <p:spPr>
          <a:xfrm>
            <a:off x="1197788" y="5333648"/>
            <a:ext cx="8573309" cy="120032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800">
                <a:solidFill>
                  <a:schemeClr val="dk1"/>
                </a:solidFill>
                <a:latin typeface="Calibri"/>
                <a:ea typeface="Calibri"/>
                <a:cs typeface="Calibri"/>
                <a:sym typeface="Calibri"/>
              </a:rPr>
              <a:t>The rest of the instructions can be found at:</a:t>
            </a:r>
          </a:p>
          <a:p>
            <a:pPr indent="0" lvl="0" marL="0" marR="0" rtl="0" algn="l">
              <a:spcBef>
                <a:spcPts val="0"/>
              </a:spcBef>
              <a:buSzPct val="25000"/>
              <a:buNone/>
            </a:pPr>
            <a:r>
              <a:rPr lang="en-US" sz="1800" u="sng">
                <a:solidFill>
                  <a:schemeClr val="hlink"/>
                </a:solidFill>
                <a:latin typeface="Calibri"/>
                <a:ea typeface="Calibri"/>
                <a:cs typeface="Calibri"/>
                <a:sym typeface="Calibri"/>
                <a:hlinkClick r:id="rId4"/>
              </a:rPr>
              <a:t>https://ucdavisit.service-now.com/ess/knowledge_detail.do?sysparm_article=KB0000219</a:t>
            </a:r>
          </a:p>
          <a:p>
            <a:pPr indent="0" lvl="0" marL="0" marR="0" rtl="0" algn="l">
              <a:spcBef>
                <a:spcPts val="0"/>
              </a:spcBef>
              <a:buNone/>
            </a:pPr>
            <a:r>
              <a:t/>
            </a:r>
            <a:endParaRPr sz="1800">
              <a:solidFill>
                <a:schemeClr val="dk1"/>
              </a:solidFill>
              <a:latin typeface="Calibri"/>
              <a:ea typeface="Calibri"/>
              <a:cs typeface="Calibri"/>
              <a:sym typeface="Calibri"/>
            </a:endParaRPr>
          </a:p>
          <a:p>
            <a:pPr indent="0" lvl="0" marL="0" marR="0" rtl="0" algn="l">
              <a:spcBef>
                <a:spcPts val="0"/>
              </a:spcBef>
              <a:buSzPct val="25000"/>
              <a:buNone/>
            </a:pPr>
            <a:r>
              <a:rPr lang="en-US" sz="1800">
                <a:solidFill>
                  <a:schemeClr val="dk1"/>
                </a:solidFill>
                <a:latin typeface="Calibri"/>
                <a:ea typeface="Calibri"/>
                <a:cs typeface="Calibri"/>
                <a:sym typeface="Calibri"/>
              </a:rPr>
              <a:t>But I’ve also included them below. (Windows then Mac)</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pic>
        <p:nvPicPr>
          <p:cNvPr id="124" name="Shape 124"/>
          <p:cNvPicPr preferRelativeResize="0"/>
          <p:nvPr/>
        </p:nvPicPr>
        <p:blipFill rotWithShape="1">
          <a:blip r:embed="rId3">
            <a:alphaModFix/>
          </a:blip>
          <a:srcRect b="0" l="0" r="0" t="0"/>
          <a:stretch/>
        </p:blipFill>
        <p:spPr>
          <a:xfrm>
            <a:off x="740927" y="555841"/>
            <a:ext cx="7432436" cy="5206130"/>
          </a:xfrm>
          <a:prstGeom prst="rect">
            <a:avLst/>
          </a:prstGeom>
          <a:noFill/>
          <a:ln>
            <a:noFill/>
          </a:ln>
        </p:spPr>
      </p:pic>
      <p:sp>
        <p:nvSpPr>
          <p:cNvPr id="125" name="Shape 125"/>
          <p:cNvSpPr txBox="1"/>
          <p:nvPr/>
        </p:nvSpPr>
        <p:spPr>
          <a:xfrm>
            <a:off x="155466" y="137785"/>
            <a:ext cx="1836171" cy="584774"/>
          </a:xfrm>
          <a:prstGeom prst="rect">
            <a:avLst/>
          </a:prstGeom>
          <a:solidFill>
            <a:srgbClr val="00B0F0"/>
          </a:solidFill>
          <a:ln>
            <a:noFill/>
          </a:ln>
        </p:spPr>
        <p:txBody>
          <a:bodyPr anchorCtr="0" anchor="t" bIns="45700" lIns="91425" rIns="91425" tIns="45700">
            <a:noAutofit/>
          </a:bodyPr>
          <a:lstStyle/>
          <a:p>
            <a:pPr indent="0" lvl="0" marL="0" marR="0" rtl="0" algn="l">
              <a:spcBef>
                <a:spcPts val="0"/>
              </a:spcBef>
              <a:buSzPct val="25000"/>
              <a:buNone/>
            </a:pPr>
            <a:r>
              <a:rPr b="1" lang="en-US" sz="3200">
                <a:solidFill>
                  <a:schemeClr val="dk1"/>
                </a:solidFill>
                <a:latin typeface="Calibri"/>
                <a:ea typeface="Calibri"/>
                <a:cs typeface="Calibri"/>
                <a:sym typeface="Calibri"/>
              </a:rPr>
              <a:t>Windows</a:t>
            </a:r>
          </a:p>
        </p:txBody>
      </p:sp>
      <p:sp>
        <p:nvSpPr>
          <p:cNvPr id="126" name="Shape 126"/>
          <p:cNvSpPr/>
          <p:nvPr/>
        </p:nvSpPr>
        <p:spPr>
          <a:xfrm>
            <a:off x="977030" y="3920646"/>
            <a:ext cx="2367419" cy="513568"/>
          </a:xfrm>
          <a:prstGeom prst="rect">
            <a:avLst/>
          </a:prstGeom>
          <a:noFill/>
          <a:ln cap="flat" cmpd="sng" w="76200">
            <a:solidFill>
              <a:srgbClr val="C00000"/>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pic>
        <p:nvPicPr>
          <p:cNvPr id="131" name="Shape 131"/>
          <p:cNvPicPr preferRelativeResize="0"/>
          <p:nvPr/>
        </p:nvPicPr>
        <p:blipFill rotWithShape="1">
          <a:blip r:embed="rId3">
            <a:alphaModFix/>
          </a:blip>
          <a:srcRect b="0" l="0" r="0" t="0"/>
          <a:stretch/>
        </p:blipFill>
        <p:spPr>
          <a:xfrm>
            <a:off x="1895475" y="676275"/>
            <a:ext cx="8401049" cy="5505450"/>
          </a:xfrm>
          <a:prstGeom prst="rect">
            <a:avLst/>
          </a:prstGeom>
          <a:noFill/>
          <a:ln>
            <a:noFill/>
          </a:ln>
        </p:spPr>
      </p:pic>
      <p:sp>
        <p:nvSpPr>
          <p:cNvPr id="132" name="Shape 132"/>
          <p:cNvSpPr txBox="1"/>
          <p:nvPr/>
        </p:nvSpPr>
        <p:spPr>
          <a:xfrm>
            <a:off x="155466" y="137785"/>
            <a:ext cx="1836171" cy="584774"/>
          </a:xfrm>
          <a:prstGeom prst="rect">
            <a:avLst/>
          </a:prstGeom>
          <a:solidFill>
            <a:srgbClr val="00B0F0"/>
          </a:solidFill>
          <a:ln>
            <a:noFill/>
          </a:ln>
        </p:spPr>
        <p:txBody>
          <a:bodyPr anchorCtr="0" anchor="t" bIns="45700" lIns="91425" rIns="91425" tIns="45700">
            <a:noAutofit/>
          </a:bodyPr>
          <a:lstStyle/>
          <a:p>
            <a:pPr indent="0" lvl="0" marL="0" marR="0" rtl="0" algn="l">
              <a:spcBef>
                <a:spcPts val="0"/>
              </a:spcBef>
              <a:buSzPct val="25000"/>
              <a:buNone/>
            </a:pPr>
            <a:r>
              <a:rPr b="1" lang="en-US" sz="3200">
                <a:solidFill>
                  <a:schemeClr val="dk1"/>
                </a:solidFill>
                <a:latin typeface="Calibri"/>
                <a:ea typeface="Calibri"/>
                <a:cs typeface="Calibri"/>
                <a:sym typeface="Calibri"/>
              </a:rPr>
              <a:t>Windows</a:t>
            </a:r>
          </a:p>
        </p:txBody>
      </p:sp>
      <p:sp>
        <p:nvSpPr>
          <p:cNvPr id="133" name="Shape 133"/>
          <p:cNvSpPr txBox="1"/>
          <p:nvPr/>
        </p:nvSpPr>
        <p:spPr>
          <a:xfrm>
            <a:off x="6883375" y="1182525"/>
            <a:ext cx="4850400" cy="1306800"/>
          </a:xfrm>
          <a:prstGeom prst="rect">
            <a:avLst/>
          </a:prstGeom>
          <a:noFill/>
          <a:ln>
            <a:noFill/>
          </a:ln>
        </p:spPr>
        <p:txBody>
          <a:bodyPr anchorCtr="0" anchor="t" bIns="91425" lIns="91425" rIns="91425" tIns="91425">
            <a:noAutofit/>
          </a:bodyPr>
          <a:lstStyle/>
          <a:p>
            <a:pPr lvl="0">
              <a:spcBef>
                <a:spcPts val="0"/>
              </a:spcBef>
              <a:buNone/>
            </a:pPr>
            <a:r>
              <a:rPr lang="en-US"/>
              <a:t>*Note: It is easier to just create a folder on your desktop (or download folder) and extract that files into that folder. Extracting is essentially the same as copy and paste the files into a new folder.</a:t>
            </a:r>
          </a:p>
          <a:p>
            <a:pPr lvl="0">
              <a:spcBef>
                <a:spcPts val="0"/>
              </a:spcBef>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x="0" y="0"/>
          <a:ext cx="0" cy="0"/>
          <a:chOff x="0" y="0"/>
          <a:chExt cx="0" cy="0"/>
        </a:xfrm>
      </p:grpSpPr>
      <p:pic>
        <p:nvPicPr>
          <p:cNvPr id="138" name="Shape 138"/>
          <p:cNvPicPr preferRelativeResize="0"/>
          <p:nvPr/>
        </p:nvPicPr>
        <p:blipFill rotWithShape="1">
          <a:blip r:embed="rId3">
            <a:alphaModFix/>
          </a:blip>
          <a:srcRect b="0" l="0" r="0" t="0"/>
          <a:stretch/>
        </p:blipFill>
        <p:spPr>
          <a:xfrm>
            <a:off x="542924" y="620364"/>
            <a:ext cx="8599642" cy="3112392"/>
          </a:xfrm>
          <a:prstGeom prst="rect">
            <a:avLst/>
          </a:prstGeom>
          <a:noFill/>
          <a:ln>
            <a:noFill/>
          </a:ln>
        </p:spPr>
      </p:pic>
      <p:pic>
        <p:nvPicPr>
          <p:cNvPr id="139" name="Shape 139"/>
          <p:cNvPicPr preferRelativeResize="0"/>
          <p:nvPr/>
        </p:nvPicPr>
        <p:blipFill rotWithShape="1">
          <a:blip r:embed="rId4">
            <a:alphaModFix/>
          </a:blip>
          <a:srcRect b="0" l="0" r="0" t="0"/>
          <a:stretch/>
        </p:blipFill>
        <p:spPr>
          <a:xfrm>
            <a:off x="716070" y="3732755"/>
            <a:ext cx="10370351" cy="1227551"/>
          </a:xfrm>
          <a:prstGeom prst="rect">
            <a:avLst/>
          </a:prstGeom>
          <a:noFill/>
          <a:ln>
            <a:noFill/>
          </a:ln>
        </p:spPr>
      </p:pic>
      <p:sp>
        <p:nvSpPr>
          <p:cNvPr id="140" name="Shape 140"/>
          <p:cNvSpPr txBox="1"/>
          <p:nvPr/>
        </p:nvSpPr>
        <p:spPr>
          <a:xfrm>
            <a:off x="155466" y="137785"/>
            <a:ext cx="1836171" cy="584774"/>
          </a:xfrm>
          <a:prstGeom prst="rect">
            <a:avLst/>
          </a:prstGeom>
          <a:solidFill>
            <a:srgbClr val="00B0F0"/>
          </a:solidFill>
          <a:ln>
            <a:noFill/>
          </a:ln>
        </p:spPr>
        <p:txBody>
          <a:bodyPr anchorCtr="0" anchor="t" bIns="45700" lIns="91425" rIns="91425" tIns="45700">
            <a:noAutofit/>
          </a:bodyPr>
          <a:lstStyle/>
          <a:p>
            <a:pPr indent="0" lvl="0" marL="0" marR="0" rtl="0" algn="l">
              <a:spcBef>
                <a:spcPts val="0"/>
              </a:spcBef>
              <a:buSzPct val="25000"/>
              <a:buNone/>
            </a:pPr>
            <a:r>
              <a:rPr b="1" lang="en-US" sz="3200">
                <a:solidFill>
                  <a:schemeClr val="dk1"/>
                </a:solidFill>
                <a:latin typeface="Calibri"/>
                <a:ea typeface="Calibri"/>
                <a:cs typeface="Calibri"/>
                <a:sym typeface="Calibri"/>
              </a:rPr>
              <a:t>Windows</a:t>
            </a:r>
          </a:p>
        </p:txBody>
      </p:sp>
      <p:sp>
        <p:nvSpPr>
          <p:cNvPr id="141" name="Shape 141"/>
          <p:cNvSpPr txBox="1"/>
          <p:nvPr/>
        </p:nvSpPr>
        <p:spPr>
          <a:xfrm>
            <a:off x="8648400" y="522325"/>
            <a:ext cx="3018000" cy="2775600"/>
          </a:xfrm>
          <a:prstGeom prst="rect">
            <a:avLst/>
          </a:prstGeom>
          <a:noFill/>
          <a:ln>
            <a:noFill/>
          </a:ln>
        </p:spPr>
        <p:txBody>
          <a:bodyPr anchorCtr="0" anchor="t" bIns="91425" lIns="91425" rIns="91425" tIns="91425">
            <a:noAutofit/>
          </a:bodyPr>
          <a:lstStyle/>
          <a:p>
            <a:pPr lvl="0">
              <a:spcBef>
                <a:spcPts val="0"/>
              </a:spcBef>
              <a:buNone/>
            </a:pPr>
            <a:r>
              <a:rPr lang="en-US"/>
              <a:t>Note 2: Make sure you are in the folder you created or extracted the files into then double click the file.</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